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66" r:id="rId3"/>
    <p:sldId id="256" r:id="rId4"/>
    <p:sldId id="257" r:id="rId5"/>
    <p:sldId id="259" r:id="rId6"/>
    <p:sldId id="258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7B0E-4DCD-9544-BF96-10553234F626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ED4F-47CA-3F4D-B34C-79BA435888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3AB6-9A89-A840-B57A-A250E4B1AE1D}" type="datetimeFigureOut">
              <a:rPr lang="nl-NL" smtClean="0"/>
              <a:t>15-04-2020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5DE3-A39C-794C-8334-47B9735DDF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1051" y="602503"/>
            <a:ext cx="5592458" cy="359879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020530" y="4769383"/>
            <a:ext cx="6615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>
                <a:latin typeface="Bernardo Moda Semibold" charset="0"/>
                <a:ea typeface="Bernardo Moda Semibold" charset="0"/>
                <a:cs typeface="Bernardo Moda Semibold" charset="0"/>
              </a:rPr>
              <a:t>Examen voorbereiding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97343" y="2985912"/>
            <a:ext cx="10429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Bernardo Moda Semibold" charset="0"/>
                <a:ea typeface="Bernardo Moda Semibold" charset="0"/>
                <a:cs typeface="Bernardo Moda Semibold" charset="0"/>
              </a:rPr>
              <a:t>Bedenk een thema, kleur en compositie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Bernardo Moda Semibold" charset="0"/>
                <a:ea typeface="Bernardo Moda Semibold" charset="0"/>
                <a:cs typeface="Bernardo Moda Semibold" charset="0"/>
              </a:rPr>
              <a:t>Maak een ontwerptekening in perspectief. Achterwand, ondergronden, eventueel zijwand, accessoires. Bloemwerk is eyecatcher!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latin typeface="Bernardo Moda Semibold" charset="0"/>
                <a:ea typeface="Bernardo Moda Semibold" charset="0"/>
                <a:cs typeface="Bernardo Moda Semibold" charset="0"/>
              </a:rPr>
              <a:t>Overleg met BPV, </a:t>
            </a:r>
            <a:r>
              <a:rPr lang="nl-NL" sz="3600" dirty="0" err="1">
                <a:latin typeface="Bernardo Moda Semibold" charset="0"/>
                <a:ea typeface="Bernardo Moda Semibold" charset="0"/>
                <a:cs typeface="Bernardo Moda Semibold" charset="0"/>
              </a:rPr>
              <a:t>i.van</a:t>
            </a:r>
            <a:r>
              <a:rPr lang="nl-NL" sz="3600" dirty="0">
                <a:latin typeface="Bernardo Moda Semibold" charset="0"/>
                <a:ea typeface="Bernardo Moda Semibold" charset="0"/>
                <a:cs typeface="Bernardo Moda Semibold" charset="0"/>
              </a:rPr>
              <a:t> Steen en </a:t>
            </a:r>
            <a:r>
              <a:rPr lang="nl-NL" sz="3600" dirty="0" err="1">
                <a:latin typeface="Bernardo Moda Semibold" charset="0"/>
                <a:ea typeface="Bernardo Moda Semibold" charset="0"/>
                <a:cs typeface="Bernardo Moda Semibold" charset="0"/>
              </a:rPr>
              <a:t>i.Hartman</a:t>
            </a:r>
            <a:r>
              <a:rPr lang="nl-NL" sz="3600" dirty="0">
                <a:latin typeface="Bernardo Moda Semibold" charset="0"/>
                <a:ea typeface="Bernardo Moda Semibold" charset="0"/>
                <a:cs typeface="Bernardo Moda Semibold" charset="0"/>
              </a:rPr>
              <a:t> </a:t>
            </a:r>
            <a:r>
              <a:rPr lang="nl-NL" dirty="0">
                <a:latin typeface="Bernardo Moda Semibold" charset="0"/>
                <a:ea typeface="Bernardo Moda Semibold" charset="0"/>
                <a:cs typeface="Bernardo Moda Semibold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727" y="1717311"/>
            <a:ext cx="2398514" cy="21526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20145C-BFD0-F043-B6B5-EB212C4F6B42}"/>
              </a:ext>
            </a:extLst>
          </p:cNvPr>
          <p:cNvSpPr txBox="1"/>
          <p:nvPr/>
        </p:nvSpPr>
        <p:spPr>
          <a:xfrm>
            <a:off x="830180" y="1717311"/>
            <a:ext cx="228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Stappenplan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7A0C31-4C87-F147-8BAA-F7CB05C0036A}"/>
              </a:ext>
            </a:extLst>
          </p:cNvPr>
          <p:cNvSpPr txBox="1"/>
          <p:nvPr/>
        </p:nvSpPr>
        <p:spPr>
          <a:xfrm>
            <a:off x="830180" y="448710"/>
            <a:ext cx="4617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>
                <a:solidFill>
                  <a:srgbClr val="FF0000"/>
                </a:solidFill>
              </a:rPr>
              <a:t>Voorbereiding</a:t>
            </a:r>
          </a:p>
        </p:txBody>
      </p:sp>
    </p:spTree>
    <p:extLst>
      <p:ext uri="{BB962C8B-B14F-4D97-AF65-F5344CB8AC3E}">
        <p14:creationId xmlns:p14="http://schemas.microsoft.com/office/powerpoint/2010/main" val="196583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FFF5A63-56E0-9F48-B739-F2BD5102495D}"/>
              </a:ext>
            </a:extLst>
          </p:cNvPr>
          <p:cNvSpPr txBox="1"/>
          <p:nvPr/>
        </p:nvSpPr>
        <p:spPr>
          <a:xfrm>
            <a:off x="661737" y="2334126"/>
            <a:ext cx="5161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6600" dirty="0"/>
              <a:t>Praktijk</a:t>
            </a:r>
          </a:p>
          <a:p>
            <a:pPr marL="342900" indent="-342900">
              <a:buAutoNum type="arabicPeriod"/>
            </a:pPr>
            <a:r>
              <a:rPr lang="nl-NL" sz="6600" dirty="0"/>
              <a:t>Gesprek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5F687B-10BF-9D44-9367-207C4B9B73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65335" y="1637219"/>
            <a:ext cx="5592458" cy="3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44011" y="3952918"/>
            <a:ext cx="3975662" cy="25583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64973" y="494270"/>
            <a:ext cx="224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Bernardo Moda Semibold" charset="0"/>
                <a:ea typeface="Bernardo Moda Semibold" charset="0"/>
                <a:cs typeface="Bernardo Moda Semibold" charset="0"/>
              </a:rPr>
              <a:t>1. Praktijk</a:t>
            </a:r>
            <a:endParaRPr lang="nl-NL" sz="1600" dirty="0">
              <a:latin typeface="Bernardo Moda Semibold" charset="0"/>
              <a:ea typeface="Bernardo Moda Semibold" charset="0"/>
              <a:cs typeface="Bernardo Moda Semibold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427E4D-7FC3-ED4D-A2E4-9405C2E4914A}"/>
              </a:ext>
            </a:extLst>
          </p:cNvPr>
          <p:cNvSpPr txBox="1"/>
          <p:nvPr/>
        </p:nvSpPr>
        <p:spPr>
          <a:xfrm>
            <a:off x="1733864" y="2198592"/>
            <a:ext cx="907755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Verzorgen</a:t>
            </a:r>
            <a:r>
              <a:rPr lang="en-US" sz="4400" dirty="0"/>
              <a:t> </a:t>
            </a:r>
            <a:r>
              <a:rPr lang="en-US" sz="4400" dirty="0" err="1"/>
              <a:t>natuurlijke</a:t>
            </a:r>
            <a:r>
              <a:rPr lang="en-US" sz="4400" dirty="0"/>
              <a:t> </a:t>
            </a:r>
            <a:r>
              <a:rPr lang="en-US" sz="4400" dirty="0" err="1"/>
              <a:t>materialen</a:t>
            </a:r>
            <a:r>
              <a:rPr lang="en-US" sz="4400" dirty="0"/>
              <a:t>.</a:t>
            </a:r>
            <a:endParaRPr lang="nl-NL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Maken</a:t>
            </a:r>
            <a:r>
              <a:rPr lang="en-US" sz="4400" dirty="0"/>
              <a:t> </a:t>
            </a:r>
            <a:r>
              <a:rPr lang="en-US" sz="4400" dirty="0" err="1"/>
              <a:t>bloemwerk</a:t>
            </a:r>
            <a:r>
              <a:rPr lang="en-US" sz="4400" dirty="0"/>
              <a:t>.</a:t>
            </a:r>
            <a:endParaRPr lang="nl-NL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Maken</a:t>
            </a:r>
            <a:r>
              <a:rPr lang="en-US" sz="4400" dirty="0"/>
              <a:t> van </a:t>
            </a:r>
            <a:r>
              <a:rPr lang="en-US" sz="4400" dirty="0" err="1"/>
              <a:t>een</a:t>
            </a:r>
            <a:r>
              <a:rPr lang="en-US" sz="4400" dirty="0"/>
              <a:t> </a:t>
            </a:r>
            <a:r>
              <a:rPr lang="en-US" sz="4400" dirty="0" err="1"/>
              <a:t>winkelpresentatie</a:t>
            </a:r>
            <a:r>
              <a:rPr lang="en-US" sz="4400" dirty="0"/>
              <a:t>.</a:t>
            </a:r>
            <a:endParaRPr lang="nl-NL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 err="1"/>
              <a:t>Helpen</a:t>
            </a:r>
            <a:r>
              <a:rPr lang="en-US" sz="4400" dirty="0"/>
              <a:t> van </a:t>
            </a:r>
            <a:r>
              <a:rPr lang="en-US" sz="4400" dirty="0" err="1"/>
              <a:t>klanten</a:t>
            </a:r>
            <a:r>
              <a:rPr lang="en-US" sz="4400" dirty="0"/>
              <a:t>.</a:t>
            </a:r>
            <a:endParaRPr lang="nl-NL" sz="4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19948" y="1883486"/>
            <a:ext cx="3975662" cy="25583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7448" y="426993"/>
            <a:ext cx="6302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u="sng" dirty="0">
                <a:latin typeface="Bernardo Moda Semibold" charset="0"/>
                <a:ea typeface="Bernardo Moda Semibold" charset="0"/>
                <a:cs typeface="Bernardo Moda Semibold" charset="0"/>
              </a:rPr>
              <a:t>Verzorgt binnengekomen producten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05481" y="1883486"/>
            <a:ext cx="82448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Verwerken van (binnengekomen) producten</a:t>
            </a:r>
          </a:p>
          <a:p>
            <a:pPr marL="571500" indent="-57150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Verzorgen van de producten</a:t>
            </a:r>
          </a:p>
          <a:p>
            <a:pPr marL="571500" indent="-57150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Controleer afwijkingen en/of beschadigingen</a:t>
            </a:r>
          </a:p>
          <a:p>
            <a:pPr marL="571500" indent="-57150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Vervang producten waar nodig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19948" y="1883486"/>
            <a:ext cx="3975662" cy="25583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98241" y="513491"/>
            <a:ext cx="457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u="sng" dirty="0">
                <a:latin typeface="Bernardo Moda Semibold" charset="0"/>
                <a:ea typeface="Bernardo Moda Semibold" charset="0"/>
                <a:cs typeface="Bernardo Moda Semibold" charset="0"/>
              </a:rPr>
              <a:t>Maken van bloemwerk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84515" y="2186495"/>
            <a:ext cx="10854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sz="2400" dirty="0">
                <a:latin typeface="Bernardo Moda Semibold" charset="0"/>
                <a:ea typeface="Bernardo Moda Semibold" charset="0"/>
                <a:cs typeface="Bernardo Moda Semibold" charset="0"/>
              </a:rPr>
              <a:t>Boeket van minimaal 60 stelen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>
                <a:latin typeface="Bernardo Moda Semibold" charset="0"/>
                <a:ea typeface="Bernardo Moda Semibold" charset="0"/>
                <a:cs typeface="Bernardo Moda Semibold" charset="0"/>
              </a:rPr>
              <a:t>Gestoken bloemwerk in een vaas, een pot of een schaal Lineair, Parallel, Horizontaal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19948" y="1883486"/>
            <a:ext cx="3975662" cy="25583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52443" y="501134"/>
            <a:ext cx="6538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u="sng" dirty="0">
                <a:latin typeface="Bernardo Moda Semibold" charset="0"/>
                <a:ea typeface="Bernardo Moda Semibold" charset="0"/>
                <a:cs typeface="Bernardo Moda Semibold" charset="0"/>
              </a:rPr>
              <a:t>Maak een winkelpresentatie/ etalage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52443" y="2193176"/>
            <a:ext cx="10594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Maak een passende presentatie (thema, kleur, compositie) verantwoord je met een </a:t>
            </a:r>
            <a:r>
              <a:rPr lang="nl-NL" sz="3200" dirty="0" err="1">
                <a:latin typeface="Bernardo Moda Semibold" charset="0"/>
                <a:ea typeface="Bernardo Moda Semibold" charset="0"/>
                <a:cs typeface="Bernardo Moda Semibold" charset="0"/>
              </a:rPr>
              <a:t>moodboard</a:t>
            </a:r>
            <a:endParaRPr lang="nl-NL" sz="3200" dirty="0">
              <a:latin typeface="Bernardo Moda Semibold" charset="0"/>
              <a:ea typeface="Bernardo Moda Semibold" charset="0"/>
              <a:cs typeface="Bernardo Moda Semibol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Je houdt de winkelruimte (examenplek) schoon en netjes</a:t>
            </a:r>
          </a:p>
          <a:p>
            <a:pPr marL="285750" indent="-285750">
              <a:buFont typeface="Arial" charset="0"/>
              <a:buChar char="•"/>
            </a:pP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Presenteer je proces (</a:t>
            </a:r>
            <a:r>
              <a:rPr lang="nl-NL" sz="3200" dirty="0" err="1">
                <a:latin typeface="Bernardo Moda Semibold" charset="0"/>
                <a:ea typeface="Bernardo Moda Semibold" charset="0"/>
                <a:cs typeface="Bernardo Moda Semibold" charset="0"/>
              </a:rPr>
              <a:t>moodboard</a:t>
            </a:r>
            <a:r>
              <a:rPr lang="nl-NL" sz="3200" dirty="0">
                <a:latin typeface="Bernardo Moda Semibold" charset="0"/>
                <a:ea typeface="Bernardo Moda Semibold" charset="0"/>
                <a:cs typeface="Bernardo Moda Semibold" charset="0"/>
              </a:rPr>
              <a:t>/ ontwerp)</a:t>
            </a:r>
          </a:p>
          <a:p>
            <a:pPr marL="285750" indent="-285750">
              <a:buFont typeface="Arial" charset="0"/>
              <a:buChar char="•"/>
            </a:pPr>
            <a:endParaRPr lang="nl-NL" sz="3200" dirty="0">
              <a:latin typeface="Bernardo Moda Semibold" charset="0"/>
              <a:ea typeface="Bernardo Moda Semibold" charset="0"/>
              <a:cs typeface="Bernardo Moda Semibold" charset="0"/>
            </a:endParaRPr>
          </a:p>
          <a:p>
            <a:r>
              <a:rPr lang="nl-NL" sz="3200" b="1" i="1" dirty="0">
                <a:solidFill>
                  <a:schemeClr val="accent6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Basis van je presentatie staat klaar. Dat betekent achtergrond en opbouwmaterialen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19948" y="1883486"/>
            <a:ext cx="3975662" cy="25583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76201" y="402280"/>
            <a:ext cx="8167685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u="sng" dirty="0"/>
              <a:t>Helpen van klanten</a:t>
            </a:r>
            <a:endParaRPr lang="nl-NL" sz="3200" b="1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Ontvang</a:t>
            </a:r>
            <a:r>
              <a:rPr lang="en-US" sz="3600" dirty="0"/>
              <a:t> de </a:t>
            </a:r>
            <a:r>
              <a:rPr lang="en-US" sz="3600" dirty="0" err="1"/>
              <a:t>klant</a:t>
            </a:r>
            <a:r>
              <a:rPr lang="en-US" sz="3600" dirty="0"/>
              <a:t>.</a:t>
            </a:r>
            <a:endParaRPr lang="nl-NL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Achterhaal</a:t>
            </a:r>
            <a:r>
              <a:rPr lang="en-US" sz="3600" dirty="0"/>
              <a:t> de </a:t>
            </a:r>
            <a:r>
              <a:rPr lang="en-US" sz="3600" dirty="0" err="1"/>
              <a:t>koopwens</a:t>
            </a:r>
            <a:r>
              <a:rPr lang="en-US" sz="3600" dirty="0"/>
              <a:t>.</a:t>
            </a:r>
            <a:endParaRPr lang="nl-NL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Geef</a:t>
            </a:r>
            <a:r>
              <a:rPr lang="en-US" sz="3600" dirty="0"/>
              <a:t> </a:t>
            </a:r>
            <a:r>
              <a:rPr lang="en-US" sz="3600" dirty="0" err="1"/>
              <a:t>informatie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advies</a:t>
            </a:r>
            <a:r>
              <a:rPr lang="en-US" sz="3600" dirty="0"/>
              <a:t>.</a:t>
            </a:r>
            <a:endParaRPr lang="nl-NL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Verpak</a:t>
            </a:r>
            <a:r>
              <a:rPr lang="en-US" sz="3600" dirty="0"/>
              <a:t> het product.</a:t>
            </a:r>
            <a:endParaRPr lang="nl-NL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Handel de </a:t>
            </a:r>
            <a:r>
              <a:rPr lang="en-US" sz="3600" dirty="0" err="1"/>
              <a:t>verkoop</a:t>
            </a:r>
            <a:r>
              <a:rPr lang="en-US" sz="3600" dirty="0"/>
              <a:t> </a:t>
            </a:r>
            <a:r>
              <a:rPr lang="en-US" sz="3600" dirty="0" err="1"/>
              <a:t>af</a:t>
            </a:r>
            <a:r>
              <a:rPr lang="en-US" sz="3600" dirty="0"/>
              <a:t>.</a:t>
            </a:r>
            <a:endParaRPr lang="nl-NL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l-NL" sz="3600" dirty="0"/>
              <a:t>Neem een (telefonische) bestelling aan.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Handel </a:t>
            </a:r>
            <a:r>
              <a:rPr lang="en-US" sz="3600" dirty="0" err="1"/>
              <a:t>een</a:t>
            </a:r>
            <a:r>
              <a:rPr lang="en-US" sz="3600" dirty="0"/>
              <a:t> </a:t>
            </a:r>
            <a:r>
              <a:rPr lang="en-US" sz="3600" dirty="0" err="1"/>
              <a:t>klacht</a:t>
            </a:r>
            <a:r>
              <a:rPr lang="en-US" sz="3600" dirty="0"/>
              <a:t> </a:t>
            </a:r>
            <a:r>
              <a:rPr lang="en-US" sz="3600" dirty="0" err="1"/>
              <a:t>af</a:t>
            </a:r>
            <a:r>
              <a:rPr lang="en-US" sz="3600" dirty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19948" y="1883486"/>
            <a:ext cx="3975662" cy="25583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76201" y="402280"/>
            <a:ext cx="10971273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u="sng" dirty="0">
                <a:latin typeface="Bernardo Moda Semibold" charset="0"/>
                <a:ea typeface="Bernardo Moda Semibold" charset="0"/>
                <a:cs typeface="Bernardo Moda Semibold" charset="0"/>
              </a:rPr>
              <a:t>Afronding</a:t>
            </a:r>
          </a:p>
          <a:p>
            <a:endParaRPr lang="nl-NL" sz="4000" dirty="0">
              <a:latin typeface="Bernardo Moda Semibold" charset="0"/>
              <a:ea typeface="Bernardo Moda Semibold" charset="0"/>
              <a:cs typeface="Bernardo Moda Semibold" charset="0"/>
            </a:endParaRPr>
          </a:p>
          <a:p>
            <a:r>
              <a:rPr lang="nl-NL" sz="4000" dirty="0">
                <a:latin typeface="Bernardo Moda Semibold" charset="0"/>
                <a:ea typeface="Bernardo Moda Semibold" charset="0"/>
                <a:cs typeface="Bernardo Moda Semibold" charset="0"/>
              </a:rPr>
              <a:t>Je ruimt je werkplek op</a:t>
            </a:r>
          </a:p>
          <a:p>
            <a:r>
              <a:rPr lang="nl-NL" sz="4000" dirty="0">
                <a:latin typeface="Bernardo Moda Semibold" charset="0"/>
                <a:ea typeface="Bernardo Moda Semibold" charset="0"/>
                <a:cs typeface="Bernardo Moda Semibold" charset="0"/>
              </a:rPr>
              <a:t>Meld eventuele bijzonderheden</a:t>
            </a:r>
          </a:p>
          <a:p>
            <a:r>
              <a:rPr lang="nl-NL" sz="4000" dirty="0">
                <a:latin typeface="Bernardo Moda Semibold" charset="0"/>
                <a:ea typeface="Bernardo Moda Semibold" charset="0"/>
                <a:cs typeface="Bernardo Moda Semibold" charset="0"/>
              </a:rPr>
              <a:t>Je overlegt met je leidinggevende over de uitvoering</a:t>
            </a:r>
          </a:p>
          <a:p>
            <a:r>
              <a:rPr lang="nl-NL" sz="4000" dirty="0">
                <a:latin typeface="Bernardo Moda Semibold" charset="0"/>
                <a:ea typeface="Bernardo Moda Semibold" charset="0"/>
                <a:cs typeface="Bernardo Moda Semibold" charset="0"/>
              </a:rPr>
              <a:t>Pas het werk aan indien nodig</a:t>
            </a:r>
          </a:p>
        </p:txBody>
      </p:sp>
    </p:spTree>
    <p:extLst>
      <p:ext uri="{BB962C8B-B14F-4D97-AF65-F5344CB8AC3E}">
        <p14:creationId xmlns:p14="http://schemas.microsoft.com/office/powerpoint/2010/main" val="94364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7619948" y="1883486"/>
            <a:ext cx="3975662" cy="255837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80940" y="373665"/>
            <a:ext cx="7360541" cy="615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2. Gesprek</a:t>
            </a:r>
          </a:p>
          <a:p>
            <a:endParaRPr lang="nl-NL" sz="4400" b="1" dirty="0">
              <a:solidFill>
                <a:srgbClr val="FF0000"/>
              </a:solidFill>
              <a:latin typeface="Bernardo Moda Semibold" charset="0"/>
              <a:ea typeface="Bernardo Moda Semibold" charset="0"/>
              <a:cs typeface="Bernardo Moda Semibold" charset="0"/>
            </a:endParaRPr>
          </a:p>
          <a:p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Zorg dat je een antwoord hebt op </a:t>
            </a:r>
          </a:p>
          <a:p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waarom jij bepaalde keuzes hebt gemaakt?</a:t>
            </a:r>
          </a:p>
          <a:p>
            <a:endParaRPr lang="nl-NL" sz="3200" dirty="0">
              <a:latin typeface="Bernardo Moda Semibold" charset="0"/>
              <a:ea typeface="Bernardo Moda Semibold" charset="0"/>
              <a:cs typeface="Bernardo Moda Semibold" charset="0"/>
            </a:endParaRPr>
          </a:p>
          <a:p>
            <a:endParaRPr lang="nl-NL" sz="3200" dirty="0">
              <a:latin typeface="Bernardo Moda Semibold" charset="0"/>
              <a:ea typeface="Bernardo Moda Semibold" charset="0"/>
              <a:cs typeface="Bernardo Moda Semibold" charset="0"/>
            </a:endParaRPr>
          </a:p>
          <a:p>
            <a:pPr marL="285750" indent="-285750" algn="ctr">
              <a:buFontTx/>
              <a:buChar char="-"/>
            </a:pPr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Productpresentatie</a:t>
            </a:r>
          </a:p>
          <a:p>
            <a:pPr marL="285750" indent="-285750" algn="ctr">
              <a:buFontTx/>
              <a:buChar char="-"/>
            </a:pPr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Kleur</a:t>
            </a:r>
          </a:p>
          <a:p>
            <a:pPr marL="285750" indent="-285750" algn="ctr">
              <a:buFontTx/>
              <a:buChar char="-"/>
            </a:pPr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Compositie</a:t>
            </a:r>
          </a:p>
          <a:p>
            <a:pPr marL="285750" indent="-285750" algn="ctr">
              <a:buFontTx/>
              <a:buChar char="-"/>
            </a:pPr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Sfeer</a:t>
            </a:r>
          </a:p>
          <a:p>
            <a:pPr marL="285750" indent="-285750" algn="ctr">
              <a:buFontTx/>
              <a:buChar char="-"/>
            </a:pPr>
            <a:r>
              <a:rPr lang="nl-NL" sz="3200" dirty="0">
                <a:solidFill>
                  <a:srgbClr val="FF0000"/>
                </a:solidFill>
                <a:latin typeface="Bernardo Moda Semibold" charset="0"/>
                <a:ea typeface="Bernardo Moda Semibold" charset="0"/>
                <a:cs typeface="Bernardo Moda Semibold" charset="0"/>
              </a:rPr>
              <a:t>Bloemwerk</a:t>
            </a:r>
          </a:p>
          <a:p>
            <a:pPr marL="285750" indent="-285750">
              <a:buFontTx/>
              <a:buChar char="-"/>
            </a:pPr>
            <a:endParaRPr lang="nl-NL" dirty="0">
              <a:latin typeface="Bernardo Moda Semibold" charset="0"/>
              <a:ea typeface="Bernardo Moda Semibold" charset="0"/>
              <a:cs typeface="Bernardo Mod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244</Words>
  <Application>Microsoft Macintosh PowerPoint</Application>
  <PresentationFormat>Breedbeeld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Bernardo Moda Semibold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steen</dc:creator>
  <cp:lastModifiedBy>Inge van Steen</cp:lastModifiedBy>
  <cp:revision>15</cp:revision>
  <dcterms:created xsi:type="dcterms:W3CDTF">2018-03-11T08:40:37Z</dcterms:created>
  <dcterms:modified xsi:type="dcterms:W3CDTF">2020-04-15T09:38:22Z</dcterms:modified>
</cp:coreProperties>
</file>